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0" r:id="rId17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5" Type="http://schemas.openxmlformats.org/officeDocument/2006/relationships/slide" Target="slides/slide10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4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p105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6" name="Google Shape;4616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5.png"/></Relationships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7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p661"/>
          <p:cNvSpPr txBox="1"/>
          <p:nvPr>
            <p:ph type="title"/>
          </p:nvPr>
        </p:nvSpPr>
        <p:spPr>
          <a:xfrm>
            <a:off x="473278" y="548912"/>
            <a:ext cx="72630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1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Things to consider before starting</a:t>
            </a:r>
            <a:endParaRPr b="0" i="0" sz="40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9" name="Google Shape;4619;p661"/>
          <p:cNvSpPr txBox="1"/>
          <p:nvPr>
            <p:ph idx="1" type="body"/>
          </p:nvPr>
        </p:nvSpPr>
        <p:spPr>
          <a:xfrm>
            <a:off x="901688" y="1695448"/>
            <a:ext cx="7842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is the main message are you trying to get across?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diagrams, tables and graphs will you need?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Who is your audience?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Create a sketch of what you want your final poster to look like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21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